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Swadron" userId="10b114a2758e8862" providerId="LiveId" clId="{69A9D8D3-137C-41FC-A977-459B4575B20F}"/>
    <pc:docChg chg="custSel addSld modSld">
      <pc:chgData name="Sam Swadron" userId="10b114a2758e8862" providerId="LiveId" clId="{69A9D8D3-137C-41FC-A977-459B4575B20F}" dt="2021-07-27T14:26:27.838" v="1940" actId="20577"/>
      <pc:docMkLst>
        <pc:docMk/>
      </pc:docMkLst>
      <pc:sldChg chg="modSp mod">
        <pc:chgData name="Sam Swadron" userId="10b114a2758e8862" providerId="LiveId" clId="{69A9D8D3-137C-41FC-A977-459B4575B20F}" dt="2021-07-27T14:16:28.914" v="1787" actId="2711"/>
        <pc:sldMkLst>
          <pc:docMk/>
          <pc:sldMk cId="3907619008" sldId="256"/>
        </pc:sldMkLst>
        <pc:spChg chg="mod">
          <ac:chgData name="Sam Swadron" userId="10b114a2758e8862" providerId="LiveId" clId="{69A9D8D3-137C-41FC-A977-459B4575B20F}" dt="2021-07-27T14:16:28.914" v="1787" actId="2711"/>
          <ac:spMkLst>
            <pc:docMk/>
            <pc:sldMk cId="3907619008" sldId="256"/>
            <ac:spMk id="2" creationId="{9B9BE4C5-AA06-4675-918A-6F63840CDE6D}"/>
          </ac:spMkLst>
        </pc:spChg>
      </pc:sldChg>
      <pc:sldChg chg="modSp mod">
        <pc:chgData name="Sam Swadron" userId="10b114a2758e8862" providerId="LiveId" clId="{69A9D8D3-137C-41FC-A977-459B4575B20F}" dt="2021-07-27T14:26:27.838" v="1940" actId="20577"/>
        <pc:sldMkLst>
          <pc:docMk/>
          <pc:sldMk cId="2982878027" sldId="257"/>
        </pc:sldMkLst>
        <pc:spChg chg="mod">
          <ac:chgData name="Sam Swadron" userId="10b114a2758e8862" providerId="LiveId" clId="{69A9D8D3-137C-41FC-A977-459B4575B20F}" dt="2021-07-27T14:16:37.983" v="1788" actId="2711"/>
          <ac:spMkLst>
            <pc:docMk/>
            <pc:sldMk cId="2982878027" sldId="257"/>
            <ac:spMk id="2" creationId="{96D4A8F2-16CA-4F5D-B73B-7F614488F7AD}"/>
          </ac:spMkLst>
        </pc:spChg>
        <pc:spChg chg="mod">
          <ac:chgData name="Sam Swadron" userId="10b114a2758e8862" providerId="LiveId" clId="{69A9D8D3-137C-41FC-A977-459B4575B20F}" dt="2021-07-27T14:26:27.838" v="1940" actId="20577"/>
          <ac:spMkLst>
            <pc:docMk/>
            <pc:sldMk cId="2982878027" sldId="257"/>
            <ac:spMk id="3" creationId="{F9443C75-0B69-40C3-BD67-0027AA2931F2}"/>
          </ac:spMkLst>
        </pc:spChg>
      </pc:sldChg>
      <pc:sldChg chg="modSp mod">
        <pc:chgData name="Sam Swadron" userId="10b114a2758e8862" providerId="LiveId" clId="{69A9D8D3-137C-41FC-A977-459B4575B20F}" dt="2021-07-27T14:25:42.748" v="1907" actId="20577"/>
        <pc:sldMkLst>
          <pc:docMk/>
          <pc:sldMk cId="2412630514" sldId="258"/>
        </pc:sldMkLst>
        <pc:spChg chg="mod">
          <ac:chgData name="Sam Swadron" userId="10b114a2758e8862" providerId="LiveId" clId="{69A9D8D3-137C-41FC-A977-459B4575B20F}" dt="2021-07-27T14:17:03.086" v="1791" actId="2711"/>
          <ac:spMkLst>
            <pc:docMk/>
            <pc:sldMk cId="2412630514" sldId="258"/>
            <ac:spMk id="2" creationId="{C20C90F6-8493-486D-B115-C7A8CF1D8CC4}"/>
          </ac:spMkLst>
        </pc:spChg>
        <pc:spChg chg="mod">
          <ac:chgData name="Sam Swadron" userId="10b114a2758e8862" providerId="LiveId" clId="{69A9D8D3-137C-41FC-A977-459B4575B20F}" dt="2021-07-27T14:25:42.748" v="1907" actId="20577"/>
          <ac:spMkLst>
            <pc:docMk/>
            <pc:sldMk cId="2412630514" sldId="258"/>
            <ac:spMk id="4" creationId="{2BAAB5C7-C8B3-47B0-86DD-10C2954D802B}"/>
          </ac:spMkLst>
        </pc:spChg>
        <pc:picChg chg="mod">
          <ac:chgData name="Sam Swadron" userId="10b114a2758e8862" providerId="LiveId" clId="{69A9D8D3-137C-41FC-A977-459B4575B20F}" dt="2021-07-13T05:19:32.420" v="5" actId="1076"/>
          <ac:picMkLst>
            <pc:docMk/>
            <pc:sldMk cId="2412630514" sldId="258"/>
            <ac:picMk id="3076" creationId="{53D0E7BE-201C-482B-A222-7D9689603DFE}"/>
          </ac:picMkLst>
        </pc:picChg>
      </pc:sldChg>
      <pc:sldChg chg="addSp modSp mod">
        <pc:chgData name="Sam Swadron" userId="10b114a2758e8862" providerId="LiveId" clId="{69A9D8D3-137C-41FC-A977-459B4575B20F}" dt="2021-07-27T14:22:05.168" v="1879" actId="20577"/>
        <pc:sldMkLst>
          <pc:docMk/>
          <pc:sldMk cId="4144337299" sldId="259"/>
        </pc:sldMkLst>
        <pc:spChg chg="mod">
          <ac:chgData name="Sam Swadron" userId="10b114a2758e8862" providerId="LiveId" clId="{69A9D8D3-137C-41FC-A977-459B4575B20F}" dt="2021-07-27T14:17:27.539" v="1794" actId="2711"/>
          <ac:spMkLst>
            <pc:docMk/>
            <pc:sldMk cId="4144337299" sldId="259"/>
            <ac:spMk id="2" creationId="{D8FB0D8C-DB41-4844-9596-A600283A71AF}"/>
          </ac:spMkLst>
        </pc:spChg>
        <pc:spChg chg="mod">
          <ac:chgData name="Sam Swadron" userId="10b114a2758e8862" providerId="LiveId" clId="{69A9D8D3-137C-41FC-A977-459B4575B20F}" dt="2021-07-27T14:22:05.168" v="1879" actId="20577"/>
          <ac:spMkLst>
            <pc:docMk/>
            <pc:sldMk cId="4144337299" sldId="259"/>
            <ac:spMk id="3" creationId="{1195898E-FB47-4767-9713-78DAF11C1DE0}"/>
          </ac:spMkLst>
        </pc:spChg>
        <pc:picChg chg="add mod">
          <ac:chgData name="Sam Swadron" userId="10b114a2758e8862" providerId="LiveId" clId="{69A9D8D3-137C-41FC-A977-459B4575B20F}" dt="2021-07-20T19:47:09.022" v="1017" actId="1076"/>
          <ac:picMkLst>
            <pc:docMk/>
            <pc:sldMk cId="4144337299" sldId="259"/>
            <ac:picMk id="4098" creationId="{F7986ABC-6C35-4969-8B65-624F24CADD59}"/>
          </ac:picMkLst>
        </pc:picChg>
      </pc:sldChg>
      <pc:sldChg chg="addSp modSp new mod">
        <pc:chgData name="Sam Swadron" userId="10b114a2758e8862" providerId="LiveId" clId="{69A9D8D3-137C-41FC-A977-459B4575B20F}" dt="2021-07-27T14:21:06.906" v="1827" actId="12"/>
        <pc:sldMkLst>
          <pc:docMk/>
          <pc:sldMk cId="948576801" sldId="260"/>
        </pc:sldMkLst>
        <pc:spChg chg="mod">
          <ac:chgData name="Sam Swadron" userId="10b114a2758e8862" providerId="LiveId" clId="{69A9D8D3-137C-41FC-A977-459B4575B20F}" dt="2021-07-27T14:17:55.676" v="1799" actId="2711"/>
          <ac:spMkLst>
            <pc:docMk/>
            <pc:sldMk cId="948576801" sldId="260"/>
            <ac:spMk id="2" creationId="{313DF88C-74BE-48F6-A78C-8854F15C7EC7}"/>
          </ac:spMkLst>
        </pc:spChg>
        <pc:spChg chg="add mod">
          <ac:chgData name="Sam Swadron" userId="10b114a2758e8862" providerId="LiveId" clId="{69A9D8D3-137C-41FC-A977-459B4575B20F}" dt="2021-07-27T14:20:46.664" v="1813" actId="20577"/>
          <ac:spMkLst>
            <pc:docMk/>
            <pc:sldMk cId="948576801" sldId="260"/>
            <ac:spMk id="3" creationId="{2E22987C-D1F4-41D4-A038-CB6EE65E5D54}"/>
          </ac:spMkLst>
        </pc:spChg>
        <pc:spChg chg="add mod">
          <ac:chgData name="Sam Swadron" userId="10b114a2758e8862" providerId="LiveId" clId="{69A9D8D3-137C-41FC-A977-459B4575B20F}" dt="2021-07-27T14:21:00.122" v="1825" actId="20577"/>
          <ac:spMkLst>
            <pc:docMk/>
            <pc:sldMk cId="948576801" sldId="260"/>
            <ac:spMk id="4" creationId="{B5E2B686-D5C0-46F5-8568-175CB0218CF7}"/>
          </ac:spMkLst>
        </pc:spChg>
        <pc:spChg chg="add mod">
          <ac:chgData name="Sam Swadron" userId="10b114a2758e8862" providerId="LiveId" clId="{69A9D8D3-137C-41FC-A977-459B4575B20F}" dt="2021-07-27T14:21:06.906" v="1827" actId="12"/>
          <ac:spMkLst>
            <pc:docMk/>
            <pc:sldMk cId="948576801" sldId="260"/>
            <ac:spMk id="5" creationId="{4A8B028E-76FB-43FA-87A4-5B6074AA2959}"/>
          </ac:spMkLst>
        </pc:spChg>
        <pc:picChg chg="add mod">
          <ac:chgData name="Sam Swadron" userId="10b114a2758e8862" providerId="LiveId" clId="{69A9D8D3-137C-41FC-A977-459B4575B20F}" dt="2021-07-13T19:02:09.096" v="462" actId="1076"/>
          <ac:picMkLst>
            <pc:docMk/>
            <pc:sldMk cId="948576801" sldId="260"/>
            <ac:picMk id="5122" creationId="{F496A050-9C91-4A7A-A68B-C88AED57B54F}"/>
          </ac:picMkLst>
        </pc:picChg>
        <pc:picChg chg="add mod">
          <ac:chgData name="Sam Swadron" userId="10b114a2758e8862" providerId="LiveId" clId="{69A9D8D3-137C-41FC-A977-459B4575B20F}" dt="2021-07-13T19:05:55.897" v="762" actId="1076"/>
          <ac:picMkLst>
            <pc:docMk/>
            <pc:sldMk cId="948576801" sldId="260"/>
            <ac:picMk id="5124" creationId="{12F32473-5A07-424B-8C8A-D889C7618058}"/>
          </ac:picMkLst>
        </pc:picChg>
      </pc:sldChg>
      <pc:sldChg chg="addSp delSp modSp new mod">
        <pc:chgData name="Sam Swadron" userId="10b114a2758e8862" providerId="LiveId" clId="{69A9D8D3-137C-41FC-A977-459B4575B20F}" dt="2021-07-27T14:25:16.783" v="1906" actId="20577"/>
        <pc:sldMkLst>
          <pc:docMk/>
          <pc:sldMk cId="1743423170" sldId="261"/>
        </pc:sldMkLst>
        <pc:spChg chg="mod">
          <ac:chgData name="Sam Swadron" userId="10b114a2758e8862" providerId="LiveId" clId="{69A9D8D3-137C-41FC-A977-459B4575B20F}" dt="2021-07-27T14:17:09.735" v="1792" actId="2711"/>
          <ac:spMkLst>
            <pc:docMk/>
            <pc:sldMk cId="1743423170" sldId="261"/>
            <ac:spMk id="2" creationId="{C06F31C3-7545-4013-BCB9-30DE90E7BE99}"/>
          </ac:spMkLst>
        </pc:spChg>
        <pc:spChg chg="add del mod">
          <ac:chgData name="Sam Swadron" userId="10b114a2758e8862" providerId="LiveId" clId="{69A9D8D3-137C-41FC-A977-459B4575B20F}" dt="2021-07-20T19:50:25.391" v="1052"/>
          <ac:spMkLst>
            <pc:docMk/>
            <pc:sldMk cId="1743423170" sldId="261"/>
            <ac:spMk id="4" creationId="{65DCBBE8-D121-4F34-A5BD-73D0B2F281E9}"/>
          </ac:spMkLst>
        </pc:spChg>
        <pc:spChg chg="add mod">
          <ac:chgData name="Sam Swadron" userId="10b114a2758e8862" providerId="LiveId" clId="{69A9D8D3-137C-41FC-A977-459B4575B20F}" dt="2021-07-27T14:25:16.783" v="1906" actId="20577"/>
          <ac:spMkLst>
            <pc:docMk/>
            <pc:sldMk cId="1743423170" sldId="261"/>
            <ac:spMk id="5" creationId="{17A8F908-398C-4B6D-9B45-9F860DBA1899}"/>
          </ac:spMkLst>
        </pc:spChg>
        <pc:picChg chg="add del mod">
          <ac:chgData name="Sam Swadron" userId="10b114a2758e8862" providerId="LiveId" clId="{69A9D8D3-137C-41FC-A977-459B4575B20F}" dt="2021-07-20T20:06:32.226" v="1781" actId="478"/>
          <ac:picMkLst>
            <pc:docMk/>
            <pc:sldMk cId="1743423170" sldId="261"/>
            <ac:picMk id="3" creationId="{D42C60D3-8D8E-4E8B-B7AA-93027B9F8928}"/>
          </ac:picMkLst>
        </pc:picChg>
        <pc:picChg chg="add mod modCrop">
          <ac:chgData name="Sam Swadron" userId="10b114a2758e8862" providerId="LiveId" clId="{69A9D8D3-137C-41FC-A977-459B4575B20F}" dt="2021-07-27T14:24:33.701" v="1886" actId="732"/>
          <ac:picMkLst>
            <pc:docMk/>
            <pc:sldMk cId="1743423170" sldId="261"/>
            <ac:picMk id="7" creationId="{10147F81-1536-4746-9074-3B9DBFB2EF8D}"/>
          </ac:picMkLst>
        </pc:picChg>
        <pc:picChg chg="add del mod">
          <ac:chgData name="Sam Swadron" userId="10b114a2758e8862" providerId="LiveId" clId="{69A9D8D3-137C-41FC-A977-459B4575B20F}" dt="2021-07-20T20:06:59.492" v="1784" actId="478"/>
          <ac:picMkLst>
            <pc:docMk/>
            <pc:sldMk cId="1743423170" sldId="261"/>
            <ac:picMk id="9" creationId="{46FF2CC2-74B0-4A9A-9433-ED6DDA971C37}"/>
          </ac:picMkLst>
        </pc:picChg>
        <pc:picChg chg="add mod">
          <ac:chgData name="Sam Swadron" userId="10b114a2758e8862" providerId="LiveId" clId="{69A9D8D3-137C-41FC-A977-459B4575B20F}" dt="2021-07-20T20:07:02.872" v="1786" actId="1076"/>
          <ac:picMkLst>
            <pc:docMk/>
            <pc:sldMk cId="1743423170" sldId="261"/>
            <ac:picMk id="11" creationId="{0170924D-D2A9-42C4-8E88-917458CA5689}"/>
          </ac:picMkLst>
        </pc:picChg>
      </pc:sldChg>
      <pc:sldChg chg="addSp modSp new mod">
        <pc:chgData name="Sam Swadron" userId="10b114a2758e8862" providerId="LiveId" clId="{69A9D8D3-137C-41FC-A977-459B4575B20F}" dt="2021-07-27T14:23:36.819" v="1885" actId="2711"/>
        <pc:sldMkLst>
          <pc:docMk/>
          <pc:sldMk cId="3632184540" sldId="262"/>
        </pc:sldMkLst>
        <pc:spChg chg="mod">
          <ac:chgData name="Sam Swadron" userId="10b114a2758e8862" providerId="LiveId" clId="{69A9D8D3-137C-41FC-A977-459B4575B20F}" dt="2021-07-27T14:23:36.819" v="1885" actId="2711"/>
          <ac:spMkLst>
            <pc:docMk/>
            <pc:sldMk cId="3632184540" sldId="262"/>
            <ac:spMk id="2" creationId="{218EAAC9-44DD-4172-B398-51B38656641B}"/>
          </ac:spMkLst>
        </pc:spChg>
        <pc:picChg chg="add mod">
          <ac:chgData name="Sam Swadron" userId="10b114a2758e8862" providerId="LiveId" clId="{69A9D8D3-137C-41FC-A977-459B4575B20F}" dt="2021-07-20T20:05:40.114" v="1780" actId="1076"/>
          <ac:picMkLst>
            <pc:docMk/>
            <pc:sldMk cId="3632184540" sldId="262"/>
            <ac:picMk id="3" creationId="{694E8776-A35B-4B06-AF8D-DF87B882055F}"/>
          </ac:picMkLst>
        </pc:picChg>
        <pc:picChg chg="add mod">
          <ac:chgData name="Sam Swadron" userId="10b114a2758e8862" providerId="LiveId" clId="{69A9D8D3-137C-41FC-A977-459B4575B20F}" dt="2021-07-20T20:05:37.810" v="1779" actId="1076"/>
          <ac:picMkLst>
            <pc:docMk/>
            <pc:sldMk cId="3632184540" sldId="262"/>
            <ac:picMk id="1026" creationId="{2CBD1C62-58CD-4B75-8998-1C2713B98A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5064-6655-48B2-98B8-8830B8E5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D6077-4477-4E38-9725-41E7671E2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F5075-6797-4B14-A89E-281D0782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5D95-19A0-4DAB-8345-1CFA4CE7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C972-21EF-48EA-B8E0-D3C7F3A0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0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46C6-4732-4E66-8600-9F3B7DE4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C34FF-143E-421F-B185-7CD8F5F9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EA06-21A0-458C-A6A2-123C1626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D6FBA-9E43-4768-B578-68B1CF33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04B8-97D5-43FD-A70B-C182192A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18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E85CC-CCB7-4D07-935F-F957168C3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BDB55-585F-4201-A261-F8CF4B730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6A0E-2FD1-4D05-835B-9B11926E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3688-D112-41FB-8F04-E70169B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37384-D594-4A62-BD24-0BF5FF09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4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EF73-6251-4B0E-B4A8-B8FBC2AD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A0D96-F607-44A5-BF69-E7CF5CA96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A4051-5974-445A-98C0-55CE355E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92BC3-6E81-4885-B64C-49AF7E3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D9A57-A358-43AC-A547-F0F9511A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59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2622-44F7-4EDC-8105-06177821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1A053-0BA9-40F3-8FDD-2CC0C98F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CB55F-3826-4746-A5FA-60E455C8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9C0F-7AB4-4D4B-8552-33965129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BCB5A-B961-4D63-8122-9AA76534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90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FAF3-89F8-4A66-97BD-12EC48B8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5C69-183E-46DD-AC9C-DC9FD6CBD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28BC7-978E-4344-B02D-739C5559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94FD-2BC9-4034-B5B5-73F708B0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DEFB7-4A7C-4745-9ADF-35E495BD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DA2C0-CA2A-4395-83DB-2EC63760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23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0C4E-4B2A-49B5-8058-9AEA5B1D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E3BC-8390-4762-8B94-B517ECC4D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105A8-31AC-4E87-95B3-C0F32483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4A3F1-6EC6-4B62-AFF7-45AC5E432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3ED35-9A55-4F5D-802B-BDE0B0DD3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A34A3-ECE4-4C3D-A650-059ED637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E1A46-295E-466C-BA22-AF8FA080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D7834-5D02-49A1-9109-747EEDB4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68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25CC-9DCF-4C10-A360-4BEB89BE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69113-8852-4F7F-B754-98D75E82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5BBFA-B272-4F51-B575-1265EE52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B1805-5528-4A5D-9EE5-C45CE86F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3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60851-ED04-4583-A947-C70D7119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899F7-ED57-4814-B31A-DB1D5F03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7C5D2-547B-4C66-992D-80869156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93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26C8-F513-46EC-838C-86600375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A464-F79C-448E-B018-D014A458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30B0E-1503-4415-8613-945AFFD6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C5972-5051-4D31-B0F7-77A23336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685F2-93A1-401D-8058-E17DDB53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F257A-603A-4AC6-80E5-0C57FE10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58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C0E2-D1E9-49CF-936E-0920BAA0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CC1DC-9407-4919-8FF2-EAC0D4F34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D5F68-D989-43B8-A969-10BD5936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6A505-57B9-4AE8-AB59-C6BB696A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526EF-2805-4B99-9585-418AFB2E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34765-8833-4EEB-953F-595A406A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15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56FAC-227B-4F89-9C38-6F6CDCF1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61CC3-0BBF-4943-9E94-1E985B47A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00531-A95B-43F6-B8E1-52E2D59A7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DB87-E60A-4A7D-B946-DADF5327549C}" type="datetimeFigureOut">
              <a:rPr lang="en-CA" smtClean="0"/>
              <a:t>2021-07-27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3367-3BA6-4382-8B49-5197F2A09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DC2-D4F9-438C-98C6-4D1A62A01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9D94-B9A3-4D7A-8C42-CFEB5B9AC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2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leaf on brown soil">
            <a:extLst>
              <a:ext uri="{FF2B5EF4-FFF2-40B4-BE49-F238E27FC236}">
                <a16:creationId xmlns:a16="http://schemas.microsoft.com/office/drawing/2014/main" id="{56186BC5-8448-4DA6-BDED-3BA29B31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637032"/>
            <a:ext cx="12277725" cy="81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BE4C5-AA06-4675-918A-6F63840C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124" y="3190860"/>
            <a:ext cx="9144000" cy="2387600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Types Guide Sheet</a:t>
            </a:r>
          </a:p>
        </p:txBody>
      </p:sp>
    </p:spTree>
    <p:extLst>
      <p:ext uri="{BB962C8B-B14F-4D97-AF65-F5344CB8AC3E}">
        <p14:creationId xmlns:p14="http://schemas.microsoft.com/office/powerpoint/2010/main" val="390761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A8F2-16CA-4F5D-B73B-7F614488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Composition</a:t>
            </a:r>
          </a:p>
        </p:txBody>
      </p:sp>
      <p:pic>
        <p:nvPicPr>
          <p:cNvPr id="2052" name="Picture 4" descr="Soil Management">
            <a:extLst>
              <a:ext uri="{FF2B5EF4-FFF2-40B4-BE49-F238E27FC236}">
                <a16:creationId xmlns:a16="http://schemas.microsoft.com/office/drawing/2014/main" id="{39FF91E5-DA25-431B-9146-15AFC730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9" y="1300162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43C75-0B69-40C3-BD67-0027AA2931F2}"/>
              </a:ext>
            </a:extLst>
          </p:cNvPr>
          <p:cNvSpPr txBox="1"/>
          <p:nvPr/>
        </p:nvSpPr>
        <p:spPr>
          <a:xfrm>
            <a:off x="942976" y="1653659"/>
            <a:ext cx="55002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comprises four main components: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Minerals ~45%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mainly include sand, silt, and clay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breakdown of these three items indicates soil type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+ Water ~25%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crucial for plant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Roots absorb water and are able to grow through air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within the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exact percentages of air and water vary often by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soil hydration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Matter(OM) ~5%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nutrients that plants need to grow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replenished through composting</a:t>
            </a:r>
          </a:p>
        </p:txBody>
      </p:sp>
    </p:spTree>
    <p:extLst>
      <p:ext uri="{BB962C8B-B14F-4D97-AF65-F5344CB8AC3E}">
        <p14:creationId xmlns:p14="http://schemas.microsoft.com/office/powerpoint/2010/main" val="298287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90F6-8493-486D-B115-C7A8CF1D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Triangle</a:t>
            </a:r>
          </a:p>
        </p:txBody>
      </p:sp>
      <p:pic>
        <p:nvPicPr>
          <p:cNvPr id="3074" name="Picture 2" descr="A soil texture diagram-soil types according to their clay, silt and... |  Download Scientific Diagram">
            <a:extLst>
              <a:ext uri="{FF2B5EF4-FFF2-40B4-BE49-F238E27FC236}">
                <a16:creationId xmlns:a16="http://schemas.microsoft.com/office/drawing/2014/main" id="{E614359E-FAD1-4A3F-9298-37959C8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0"/>
            <a:ext cx="7126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AB5C7-C8B3-47B0-86DD-10C2954D802B}"/>
              </a:ext>
            </a:extLst>
          </p:cNvPr>
          <p:cNvSpPr txBox="1"/>
          <p:nvPr/>
        </p:nvSpPr>
        <p:spPr>
          <a:xfrm>
            <a:off x="720255" y="1506022"/>
            <a:ext cx="55068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right is a soil triangle. It classifies soil based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percentages of sand, silt, and clay. This can be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 in a number of ways. Note that loam is an optimal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of the three.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is a comparison of these mineral components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size. Clay particles are barely visible, even at this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scale.</a:t>
            </a:r>
          </a:p>
          <a:p>
            <a:endParaRPr lang="en-CA" dirty="0"/>
          </a:p>
        </p:txBody>
      </p:sp>
      <p:pic>
        <p:nvPicPr>
          <p:cNvPr id="3076" name="Picture 4" descr="What&amp;#39;s the connection between sports and soil? – Soils Matter, Get the  Scoop!">
            <a:extLst>
              <a:ext uri="{FF2B5EF4-FFF2-40B4-BE49-F238E27FC236}">
                <a16:creationId xmlns:a16="http://schemas.microsoft.com/office/drawing/2014/main" id="{53D0E7BE-201C-482B-A222-7D968960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34" y="4057650"/>
            <a:ext cx="2857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3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31C3-7545-4013-BCB9-30DE90E7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 Soil Triangle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8F908-398C-4B6D-9B45-9F860DBA1899}"/>
              </a:ext>
            </a:extLst>
          </p:cNvPr>
          <p:cNvSpPr txBox="1"/>
          <p:nvPr/>
        </p:nvSpPr>
        <p:spPr>
          <a:xfrm>
            <a:off x="704850" y="2009775"/>
            <a:ext cx="51091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 triangular graph is almost like reading a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two axis square plot.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difference is to follow the lines coming off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scale axis as if they are perpendicular.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Anything along the sloped highlighted line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will be 20% silt, by example.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Loam is the ideal soil breakdown, which will be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20% clay and 40% sand and silt.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from the axes to the centre to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this breakdown.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47F81-1536-4746-9074-3B9DBFB2E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0"/>
          <a:stretch/>
        </p:blipFill>
        <p:spPr>
          <a:xfrm>
            <a:off x="773430" y="3661984"/>
            <a:ext cx="85725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0924D-D2A9-42C4-8E88-917458CA5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358900"/>
            <a:ext cx="54673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AAC9-44DD-4172-B398-51B38656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Triangle Visualized</a:t>
            </a:r>
          </a:p>
        </p:txBody>
      </p:sp>
      <p:pic>
        <p:nvPicPr>
          <p:cNvPr id="3" name="Picture 2" descr="A soil texture diagram-soil types according to their clay, silt and... |  Download Scientific Diagram">
            <a:extLst>
              <a:ext uri="{FF2B5EF4-FFF2-40B4-BE49-F238E27FC236}">
                <a16:creationId xmlns:a16="http://schemas.microsoft.com/office/drawing/2014/main" id="{694E8776-A35B-4B06-AF8D-DF87B882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49348"/>
            <a:ext cx="4848225" cy="46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&amp;#39;s The Best Type of Soil For Plants?">
            <a:extLst>
              <a:ext uri="{FF2B5EF4-FFF2-40B4-BE49-F238E27FC236}">
                <a16:creationId xmlns:a16="http://schemas.microsoft.com/office/drawing/2014/main" id="{2CBD1C62-58CD-4B75-8998-1C2713B9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952625"/>
            <a:ext cx="65246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8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0D8C-DB41-4844-9596-A600283A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Soil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5898E-FB47-4767-9713-78DAF11C1DE0}"/>
              </a:ext>
            </a:extLst>
          </p:cNvPr>
          <p:cNvSpPr txBox="1"/>
          <p:nvPr/>
        </p:nvSpPr>
        <p:spPr>
          <a:xfrm>
            <a:off x="733425" y="1690688"/>
            <a:ext cx="688105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mineral content, any soil with relatively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proportions of organic matter tends to be productive.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soil triangle: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Soils that that are higher in sand drain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due to greater spaces between larger particles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Conversely, clay rich soil requires less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particles are closer packed, inhibiting water movement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Clays (as well as organic matter) are important within soil as they are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negatively charged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them to attach themselves to positively charged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plant  micronutrients such as calcium and magnesium cations </a:t>
            </a:r>
          </a:p>
        </p:txBody>
      </p:sp>
      <p:pic>
        <p:nvPicPr>
          <p:cNvPr id="4098" name="Picture 2" descr="The Secret To Improving Sandy Soil Quality - Growfully">
            <a:extLst>
              <a:ext uri="{FF2B5EF4-FFF2-40B4-BE49-F238E27FC236}">
                <a16:creationId xmlns:a16="http://schemas.microsoft.com/office/drawing/2014/main" id="{F7986ABC-6C35-4969-8B65-624F24CA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10" y="1833562"/>
            <a:ext cx="4254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3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F88C-74BE-48F6-A78C-8854F15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composition tests:</a:t>
            </a:r>
          </a:p>
        </p:txBody>
      </p:sp>
      <p:pic>
        <p:nvPicPr>
          <p:cNvPr id="5122" name="Picture 2" descr="Determining Moisture Content of Soil by &amp;#39;Hand Test&amp;#39; | Engineersdaily | Free  engineering database">
            <a:extLst>
              <a:ext uri="{FF2B5EF4-FFF2-40B4-BE49-F238E27FC236}">
                <a16:creationId xmlns:a16="http://schemas.microsoft.com/office/drawing/2014/main" id="{F496A050-9C91-4A7A-A68B-C88AED57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06696"/>
            <a:ext cx="3752850" cy="26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2987C-D1F4-41D4-A038-CB6EE65E5D54}"/>
              </a:ext>
            </a:extLst>
          </p:cNvPr>
          <p:cNvSpPr txBox="1"/>
          <p:nvPr/>
        </p:nvSpPr>
        <p:spPr>
          <a:xfrm>
            <a:off x="98917" y="1506022"/>
            <a:ext cx="59298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test: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Moisten a small amount of soil and squeeze it in your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Sand: Will not hold its shape, feels grainy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Clay: Will strongly hold its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Silt: Will hold its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Loam: Barely holds its shape, crumbles when poked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2B686-D5C0-46F5-8568-175CB0218CF7}"/>
              </a:ext>
            </a:extLst>
          </p:cNvPr>
          <p:cNvSpPr txBox="1"/>
          <p:nvPr/>
        </p:nvSpPr>
        <p:spPr>
          <a:xfrm>
            <a:off x="98917" y="3939580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Ribbon Test (works best in clay soils):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soil tube by rolling it into a “ball” like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it into a line in your palm with your finger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right for the relative lengths of the ribbons</a:t>
            </a:r>
          </a:p>
        </p:txBody>
      </p:sp>
      <p:pic>
        <p:nvPicPr>
          <p:cNvPr id="5124" name="Picture 4" descr="Estimating soil texture by hand | Agriculture and Food">
            <a:extLst>
              <a:ext uri="{FF2B5EF4-FFF2-40B4-BE49-F238E27FC236}">
                <a16:creationId xmlns:a16="http://schemas.microsoft.com/office/drawing/2014/main" id="{12F32473-5A07-424B-8C8A-D889C761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588132"/>
            <a:ext cx="3752850" cy="29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B028E-76FB-43FA-87A4-5B6074AA2959}"/>
              </a:ext>
            </a:extLst>
          </p:cNvPr>
          <p:cNvSpPr txBox="1"/>
          <p:nvPr/>
        </p:nvSpPr>
        <p:spPr>
          <a:xfrm flipH="1">
            <a:off x="98917" y="5351978"/>
            <a:ext cx="534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find the nutrient or organic matter content by counting if there are many or few worms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worms means more organic matter</a:t>
            </a:r>
          </a:p>
        </p:txBody>
      </p:sp>
    </p:spTree>
    <p:extLst>
      <p:ext uri="{BB962C8B-B14F-4D97-AF65-F5344CB8AC3E}">
        <p14:creationId xmlns:p14="http://schemas.microsoft.com/office/powerpoint/2010/main" val="94857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481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Soil Types Guide Sheet</vt:lpstr>
      <vt:lpstr>Soil Composition</vt:lpstr>
      <vt:lpstr>Soil Triangle</vt:lpstr>
      <vt:lpstr>Reading A Soil Triangle</vt:lpstr>
      <vt:lpstr>Soil Triangle Visualized</vt:lpstr>
      <vt:lpstr>Applications of Soil Type</vt:lpstr>
      <vt:lpstr>Soil composition tests: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Types</dc:title>
  <dc:creator>Sam Swadron</dc:creator>
  <cp:lastModifiedBy>Thong Nguyen</cp:lastModifiedBy>
  <cp:revision>11</cp:revision>
  <dcterms:created xsi:type="dcterms:W3CDTF">2021-07-13T04:47:00Z</dcterms:created>
  <dcterms:modified xsi:type="dcterms:W3CDTF">2021-07-27T15:57:46Z</dcterms:modified>
</cp:coreProperties>
</file>